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aleway-regular.fntdata"/><Relationship Id="rId36" Type="http://schemas.openxmlformats.org/officeDocument/2006/relationships/slide" Target="slides/slide30.xml"/><Relationship Id="rId39" Type="http://schemas.openxmlformats.org/officeDocument/2006/relationships/font" Target="fonts/Raleway-italic.fntdata"/><Relationship Id="rId38" Type="http://schemas.openxmlformats.org/officeDocument/2006/relationships/font" Target="fonts/Raleway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b4db64f14_1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b4db64f14_1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b4db64f14_1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b4db64f14_1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bd97984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bd97984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b4db64f14_1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b4db64f14_1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bd979847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bd979847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bd979847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bd979847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bd979847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bd979847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bd979847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bd979847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bd979847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bd979847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b4db64f14_1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b4db64f14_1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bd9798475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bd9798475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b4db64f14_1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b4db64f14_1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bd979847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8bd979847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bd9798475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8bd9798475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d979847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d979847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8bd979847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8bd979847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8bd9798475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8bd9798475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bd979847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bd979847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bd9798475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8bd9798475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b4db64f14_1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8b4db64f14_1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8bd9798475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8bd9798475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bd9798475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8bd9798475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8b4db64f14_1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8b4db64f14_1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b4db64f14_1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b4db64f14_1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b4db64f14_1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b4db64f14_1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bd9798475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bd9798475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bd979847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bd979847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bd979847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bd979847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bd979847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bd979847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bd9798475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bd9798475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878397" y="2574512"/>
            <a:ext cx="7501621" cy="706826"/>
          </a:xfrm>
          <a:custGeom>
            <a:rect b="b" l="l" r="r" t="t"/>
            <a:pathLst>
              <a:path extrusionOk="0" h="219171" w="2326084">
                <a:moveTo>
                  <a:pt x="0" y="0"/>
                </a:moveTo>
                <a:lnTo>
                  <a:pt x="2326084" y="0"/>
                </a:lnTo>
                <a:lnTo>
                  <a:pt x="2326084" y="219171"/>
                </a:lnTo>
                <a:lnTo>
                  <a:pt x="0" y="219171"/>
                </a:lnTo>
                <a:close/>
              </a:path>
            </a:pathLst>
          </a:custGeom>
          <a:solidFill>
            <a:srgbClr val="FF6B00"/>
          </a:solidFill>
          <a:ln>
            <a:noFill/>
          </a:ln>
        </p:spPr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57148" y="2209800"/>
            <a:ext cx="91440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70485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500"/>
              <a:buChar char="●"/>
              <a:defRPr b="1" sz="7500">
                <a:latin typeface="Lato"/>
                <a:ea typeface="Lato"/>
                <a:cs typeface="Lato"/>
                <a:sym typeface="Lato"/>
              </a:defRPr>
            </a:lvl1pPr>
            <a:lvl2pPr indent="-70485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500"/>
              <a:buChar char="○"/>
              <a:defRPr b="1" sz="7500">
                <a:latin typeface="Lato"/>
                <a:ea typeface="Lato"/>
                <a:cs typeface="Lato"/>
                <a:sym typeface="Lato"/>
              </a:defRPr>
            </a:lvl2pPr>
            <a:lvl3pPr indent="-70485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500"/>
              <a:buChar char="■"/>
              <a:defRPr b="1" sz="7500">
                <a:latin typeface="Lato"/>
                <a:ea typeface="Lato"/>
                <a:cs typeface="Lato"/>
                <a:sym typeface="Lato"/>
              </a:defRPr>
            </a:lvl3pPr>
            <a:lvl4pPr indent="-70485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500"/>
              <a:buChar char="●"/>
              <a:defRPr b="1" sz="7500">
                <a:latin typeface="Lato"/>
                <a:ea typeface="Lato"/>
                <a:cs typeface="Lato"/>
                <a:sym typeface="Lato"/>
              </a:defRPr>
            </a:lvl4pPr>
            <a:lvl5pPr indent="-70485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500"/>
              <a:buChar char="○"/>
              <a:defRPr b="1" sz="7500"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rgbClr val="FF6B00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ctrTitle"/>
          </p:nvPr>
        </p:nvSpPr>
        <p:spPr>
          <a:xfrm>
            <a:off x="454025" y="3314318"/>
            <a:ext cx="6858000" cy="7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Lato"/>
              <a:buNone/>
              <a:defRPr b="1" sz="4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454025" y="4196953"/>
            <a:ext cx="68580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4025" y="358898"/>
            <a:ext cx="949688" cy="43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4896292" y="401434"/>
            <a:ext cx="41316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B00"/>
              </a:buClr>
              <a:buSzPts val="3300"/>
              <a:buFont typeface="Lato"/>
              <a:buNone/>
              <a:defRPr b="1" sz="33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6"/>
          <p:cNvSpPr/>
          <p:nvPr/>
        </p:nvSpPr>
        <p:spPr>
          <a:xfrm>
            <a:off x="351574" y="401434"/>
            <a:ext cx="4087567" cy="4208749"/>
          </a:xfrm>
          <a:custGeom>
            <a:rect b="b" l="l" r="r" t="t"/>
            <a:pathLst>
              <a:path extrusionOk="0" h="1906568" w="1781075">
                <a:moveTo>
                  <a:pt x="0" y="0"/>
                </a:moveTo>
                <a:lnTo>
                  <a:pt x="1781075" y="0"/>
                </a:lnTo>
                <a:lnTo>
                  <a:pt x="1781075" y="1906568"/>
                </a:lnTo>
                <a:lnTo>
                  <a:pt x="0" y="1906568"/>
                </a:lnTo>
                <a:close/>
              </a:path>
            </a:pathLst>
          </a:custGeom>
          <a:solidFill>
            <a:srgbClr val="FF6B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6"/>
          <p:cNvSpPr/>
          <p:nvPr/>
        </p:nvSpPr>
        <p:spPr>
          <a:xfrm rot="5400000">
            <a:off x="649712" y="280326"/>
            <a:ext cx="619125" cy="618134"/>
          </a:xfrm>
          <a:custGeom>
            <a:rect b="b" l="l" r="r" t="t"/>
            <a:pathLst>
              <a:path extrusionOk="0" h="6339840" w="635000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lnTo>
                  <a:pt x="6350000" y="6339840"/>
                </a:lnTo>
                <a:close/>
              </a:path>
            </a:pathLst>
          </a:custGeom>
          <a:solidFill>
            <a:srgbClr val="C7D0D8"/>
          </a:solidFill>
          <a:ln>
            <a:noFill/>
          </a:ln>
        </p:spPr>
      </p:sp>
      <p:sp>
        <p:nvSpPr>
          <p:cNvPr id="85" name="Google Shape;85;p16"/>
          <p:cNvSpPr/>
          <p:nvPr/>
        </p:nvSpPr>
        <p:spPr>
          <a:xfrm>
            <a:off x="4082234" y="3694913"/>
            <a:ext cx="619125" cy="618134"/>
          </a:xfrm>
          <a:custGeom>
            <a:rect b="b" l="l" r="r" t="t"/>
            <a:pathLst>
              <a:path extrusionOk="0" h="6339840" w="635000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lnTo>
                  <a:pt x="6350000" y="6339840"/>
                </a:lnTo>
                <a:close/>
              </a:path>
            </a:pathLst>
          </a:custGeom>
          <a:solidFill>
            <a:srgbClr val="C7D0D8"/>
          </a:solidFill>
          <a:ln>
            <a:noFill/>
          </a:ln>
        </p:spPr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5294110" y="1702926"/>
            <a:ext cx="37338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2" type="body"/>
          </p:nvPr>
        </p:nvSpPr>
        <p:spPr>
          <a:xfrm>
            <a:off x="4896292" y="1702926"/>
            <a:ext cx="3978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B00"/>
              </a:buClr>
              <a:buSzPts val="2100"/>
              <a:buChar char="•"/>
              <a:defRPr>
                <a:solidFill>
                  <a:srgbClr val="FF6B00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B00"/>
              </a:buClr>
              <a:buSzPts val="1800"/>
              <a:buChar char="•"/>
              <a:defRPr>
                <a:solidFill>
                  <a:srgbClr val="FF6B00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B00"/>
              </a:buClr>
              <a:buSzPts val="1500"/>
              <a:buChar char="•"/>
              <a:defRPr>
                <a:solidFill>
                  <a:srgbClr val="FF6B00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B00"/>
              </a:buClr>
              <a:buSzPts val="1400"/>
              <a:buChar char="•"/>
              <a:defRPr>
                <a:solidFill>
                  <a:srgbClr val="FF6B00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B00"/>
              </a:buClr>
              <a:buSzPts val="1400"/>
              <a:buChar char="•"/>
              <a:defRPr>
                <a:solidFill>
                  <a:srgbClr val="FF6B00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6"/>
          <p:cNvSpPr/>
          <p:nvPr>
            <p:ph idx="3" type="pic"/>
          </p:nvPr>
        </p:nvSpPr>
        <p:spPr>
          <a:xfrm>
            <a:off x="351425" y="381596"/>
            <a:ext cx="4088400" cy="4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250203" y="3447662"/>
            <a:ext cx="7234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B00"/>
              </a:buClr>
              <a:buSzPts val="3300"/>
              <a:buFont typeface="Lato"/>
              <a:buNone/>
              <a:defRPr b="1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7"/>
          <p:cNvSpPr/>
          <p:nvPr/>
        </p:nvSpPr>
        <p:spPr>
          <a:xfrm rot="-5400000">
            <a:off x="0" y="6350"/>
            <a:ext cx="1270000" cy="1270000"/>
          </a:xfrm>
          <a:custGeom>
            <a:rect b="b" l="l" r="r" t="t"/>
            <a:pathLst>
              <a:path extrusionOk="0" h="6350000" w="6350000">
                <a:moveTo>
                  <a:pt x="1324610" y="0"/>
                </a:moveTo>
                <a:lnTo>
                  <a:pt x="0" y="0"/>
                </a:lnTo>
                <a:lnTo>
                  <a:pt x="0" y="5025390"/>
                </a:lnTo>
                <a:lnTo>
                  <a:pt x="1324610" y="6350000"/>
                </a:lnTo>
                <a:lnTo>
                  <a:pt x="6350000" y="6350000"/>
                </a:lnTo>
                <a:lnTo>
                  <a:pt x="6350000" y="0"/>
                </a:lnTo>
                <a:lnTo>
                  <a:pt x="1324610" y="0"/>
                </a:lnTo>
                <a:lnTo>
                  <a:pt x="1324610" y="0"/>
                </a:lnTo>
                <a:close/>
              </a:path>
            </a:pathLst>
          </a:custGeom>
          <a:solidFill>
            <a:srgbClr val="FF6B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9333" y="4296823"/>
            <a:ext cx="1085838" cy="49356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250203" y="4441835"/>
            <a:ext cx="7234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2" type="body"/>
          </p:nvPr>
        </p:nvSpPr>
        <p:spPr>
          <a:xfrm>
            <a:off x="38216" y="23811"/>
            <a:ext cx="12381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88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AutoNum type="arabicPeriod"/>
              <a:defRPr b="1" sz="4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88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100"/>
              <a:buChar char="•"/>
              <a:defRPr b="1" sz="4100">
                <a:latin typeface="Lato"/>
                <a:ea typeface="Lato"/>
                <a:cs typeface="Lato"/>
                <a:sym typeface="Lato"/>
              </a:defRPr>
            </a:lvl2pPr>
            <a:lvl3pPr indent="-4889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100"/>
              <a:buChar char="•"/>
              <a:defRPr b="1" sz="4100">
                <a:latin typeface="Lato"/>
                <a:ea typeface="Lato"/>
                <a:cs typeface="Lato"/>
                <a:sym typeface="Lato"/>
              </a:defRPr>
            </a:lvl3pPr>
            <a:lvl4pPr indent="-4889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100"/>
              <a:buChar char="•"/>
              <a:defRPr b="1" sz="4100">
                <a:latin typeface="Lato"/>
                <a:ea typeface="Lato"/>
                <a:cs typeface="Lato"/>
                <a:sym typeface="Lato"/>
              </a:defRPr>
            </a:lvl4pPr>
            <a:lvl5pPr indent="-4889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100"/>
              <a:buChar char="•"/>
              <a:defRPr b="1" sz="4100"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Only">
  <p:cSld name="2_Title 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250203" y="3447662"/>
            <a:ext cx="7234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6B00"/>
              </a:buClr>
              <a:buSzPts val="3300"/>
              <a:buFont typeface="Lato"/>
              <a:buNone/>
              <a:defRPr b="1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18"/>
          <p:cNvSpPr/>
          <p:nvPr/>
        </p:nvSpPr>
        <p:spPr>
          <a:xfrm rot="-5400000">
            <a:off x="0" y="6350"/>
            <a:ext cx="1270000" cy="1270000"/>
          </a:xfrm>
          <a:custGeom>
            <a:rect b="b" l="l" r="r" t="t"/>
            <a:pathLst>
              <a:path extrusionOk="0" h="6350000" w="6350000">
                <a:moveTo>
                  <a:pt x="1324610" y="0"/>
                </a:moveTo>
                <a:lnTo>
                  <a:pt x="0" y="0"/>
                </a:lnTo>
                <a:lnTo>
                  <a:pt x="0" y="5025390"/>
                </a:lnTo>
                <a:lnTo>
                  <a:pt x="1324610" y="6350000"/>
                </a:lnTo>
                <a:lnTo>
                  <a:pt x="6350000" y="6350000"/>
                </a:lnTo>
                <a:lnTo>
                  <a:pt x="6350000" y="0"/>
                </a:lnTo>
                <a:lnTo>
                  <a:pt x="1324610" y="0"/>
                </a:lnTo>
                <a:lnTo>
                  <a:pt x="1324610" y="0"/>
                </a:lnTo>
                <a:close/>
              </a:path>
            </a:pathLst>
          </a:custGeom>
          <a:solidFill>
            <a:srgbClr val="FF6B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9333" y="4296823"/>
            <a:ext cx="1085838" cy="49356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250203" y="4441835"/>
            <a:ext cx="7234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2" type="body"/>
          </p:nvPr>
        </p:nvSpPr>
        <p:spPr>
          <a:xfrm>
            <a:off x="38216" y="23811"/>
            <a:ext cx="12381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88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alibri"/>
              <a:buAutoNum type="arabicPeriod"/>
              <a:defRPr b="1" sz="4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88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100"/>
              <a:buChar char="•"/>
              <a:defRPr b="1" sz="4100">
                <a:latin typeface="Lato"/>
                <a:ea typeface="Lato"/>
                <a:cs typeface="Lato"/>
                <a:sym typeface="Lato"/>
              </a:defRPr>
            </a:lvl2pPr>
            <a:lvl3pPr indent="-4889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100"/>
              <a:buChar char="•"/>
              <a:defRPr b="1" sz="4100">
                <a:latin typeface="Lato"/>
                <a:ea typeface="Lato"/>
                <a:cs typeface="Lato"/>
                <a:sym typeface="Lato"/>
              </a:defRPr>
            </a:lvl3pPr>
            <a:lvl4pPr indent="-4889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100"/>
              <a:buChar char="•"/>
              <a:defRPr b="1" sz="4100">
                <a:latin typeface="Lato"/>
                <a:ea typeface="Lato"/>
                <a:cs typeface="Lato"/>
                <a:sym typeface="Lato"/>
              </a:defRPr>
            </a:lvl4pPr>
            <a:lvl5pPr indent="-4889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100"/>
              <a:buChar char="•"/>
              <a:defRPr b="1" sz="4100"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>
  <p:cSld name="Picture with Ca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>
            <p:ph idx="2" type="pic"/>
          </p:nvPr>
        </p:nvSpPr>
        <p:spPr>
          <a:xfrm>
            <a:off x="4514850" y="0"/>
            <a:ext cx="4629000" cy="5143500"/>
          </a:xfrm>
          <a:prstGeom prst="rect">
            <a:avLst/>
          </a:prstGeom>
          <a:solidFill>
            <a:srgbClr val="FF6B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02883" y="6419164"/>
            <a:ext cx="1541592" cy="70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17183" y="6533464"/>
            <a:ext cx="1541592" cy="70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9333" y="4296823"/>
            <a:ext cx="1085838" cy="49356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511578" y="1122816"/>
            <a:ext cx="3522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191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B00"/>
              </a:buClr>
              <a:buSzPts val="3000"/>
              <a:buChar char="•"/>
              <a:defRPr sz="30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4191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B00"/>
              </a:buClr>
              <a:buSzPts val="3000"/>
              <a:buChar char="•"/>
              <a:defRPr sz="30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4191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B00"/>
              </a:buClr>
              <a:buSzPts val="3000"/>
              <a:buChar char="•"/>
              <a:defRPr sz="30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4191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B00"/>
              </a:buClr>
              <a:buSzPts val="3000"/>
              <a:buChar char="•"/>
              <a:defRPr sz="30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4191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B00"/>
              </a:buClr>
              <a:buSzPts val="3000"/>
              <a:buChar char="•"/>
              <a:defRPr sz="30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3" type="body"/>
          </p:nvPr>
        </p:nvSpPr>
        <p:spPr>
          <a:xfrm>
            <a:off x="511969" y="1687116"/>
            <a:ext cx="3522000" cy="28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0975" y="4418680"/>
            <a:ext cx="941784" cy="42808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/>
          <p:nvPr/>
        </p:nvSpPr>
        <p:spPr>
          <a:xfrm>
            <a:off x="1253770" y="2285933"/>
            <a:ext cx="331438" cy="238728"/>
          </a:xfrm>
          <a:custGeom>
            <a:rect b="b" l="l" r="r" t="t"/>
            <a:pathLst>
              <a:path extrusionOk="0" h="927100" w="927100">
                <a:moveTo>
                  <a:pt x="763270" y="0"/>
                </a:moveTo>
                <a:lnTo>
                  <a:pt x="0" y="0"/>
                </a:lnTo>
                <a:lnTo>
                  <a:pt x="0" y="927100"/>
                </a:lnTo>
                <a:lnTo>
                  <a:pt x="76200" y="927100"/>
                </a:lnTo>
                <a:lnTo>
                  <a:pt x="76200" y="76200"/>
                </a:lnTo>
                <a:lnTo>
                  <a:pt x="927100" y="76200"/>
                </a:lnTo>
                <a:lnTo>
                  <a:pt x="927100" y="0"/>
                </a:lnTo>
                <a:close/>
              </a:path>
            </a:pathLst>
          </a:custGeom>
          <a:solidFill>
            <a:srgbClr val="FF6B00"/>
          </a:solidFill>
          <a:ln>
            <a:noFill/>
          </a:ln>
        </p:spPr>
      </p:sp>
      <p:sp>
        <p:nvSpPr>
          <p:cNvPr id="112" name="Google Shape;112;p20"/>
          <p:cNvSpPr/>
          <p:nvPr/>
        </p:nvSpPr>
        <p:spPr>
          <a:xfrm>
            <a:off x="4209011" y="2305225"/>
            <a:ext cx="331438" cy="238728"/>
          </a:xfrm>
          <a:custGeom>
            <a:rect b="b" l="l" r="r" t="t"/>
            <a:pathLst>
              <a:path extrusionOk="0" h="927100" w="927100">
                <a:moveTo>
                  <a:pt x="763270" y="0"/>
                </a:moveTo>
                <a:lnTo>
                  <a:pt x="0" y="0"/>
                </a:lnTo>
                <a:lnTo>
                  <a:pt x="0" y="927100"/>
                </a:lnTo>
                <a:lnTo>
                  <a:pt x="76200" y="927100"/>
                </a:lnTo>
                <a:lnTo>
                  <a:pt x="76200" y="76200"/>
                </a:lnTo>
                <a:lnTo>
                  <a:pt x="927100" y="76200"/>
                </a:lnTo>
                <a:lnTo>
                  <a:pt x="927100" y="0"/>
                </a:lnTo>
                <a:close/>
              </a:path>
            </a:pathLst>
          </a:custGeom>
          <a:solidFill>
            <a:srgbClr val="FF6B00"/>
          </a:solidFill>
          <a:ln>
            <a:noFill/>
          </a:ln>
        </p:spPr>
      </p:sp>
      <p:sp>
        <p:nvSpPr>
          <p:cNvPr id="113" name="Google Shape;113;p20"/>
          <p:cNvSpPr/>
          <p:nvPr/>
        </p:nvSpPr>
        <p:spPr>
          <a:xfrm>
            <a:off x="1236559" y="3689956"/>
            <a:ext cx="331438" cy="238728"/>
          </a:xfrm>
          <a:custGeom>
            <a:rect b="b" l="l" r="r" t="t"/>
            <a:pathLst>
              <a:path extrusionOk="0" h="927100" w="927100">
                <a:moveTo>
                  <a:pt x="763270" y="0"/>
                </a:moveTo>
                <a:lnTo>
                  <a:pt x="0" y="0"/>
                </a:lnTo>
                <a:lnTo>
                  <a:pt x="0" y="927100"/>
                </a:lnTo>
                <a:lnTo>
                  <a:pt x="76200" y="927100"/>
                </a:lnTo>
                <a:lnTo>
                  <a:pt x="76200" y="76200"/>
                </a:lnTo>
                <a:lnTo>
                  <a:pt x="927100" y="76200"/>
                </a:lnTo>
                <a:lnTo>
                  <a:pt x="927100" y="0"/>
                </a:lnTo>
                <a:close/>
              </a:path>
            </a:pathLst>
          </a:custGeom>
          <a:solidFill>
            <a:srgbClr val="FF6B00"/>
          </a:solidFill>
          <a:ln>
            <a:noFill/>
          </a:ln>
        </p:spPr>
      </p:sp>
      <p:sp>
        <p:nvSpPr>
          <p:cNvPr id="114" name="Google Shape;114;p20"/>
          <p:cNvSpPr/>
          <p:nvPr/>
        </p:nvSpPr>
        <p:spPr>
          <a:xfrm>
            <a:off x="4167916" y="3735843"/>
            <a:ext cx="331438" cy="238728"/>
          </a:xfrm>
          <a:custGeom>
            <a:rect b="b" l="l" r="r" t="t"/>
            <a:pathLst>
              <a:path extrusionOk="0" h="927100" w="927100">
                <a:moveTo>
                  <a:pt x="763270" y="0"/>
                </a:moveTo>
                <a:lnTo>
                  <a:pt x="0" y="0"/>
                </a:lnTo>
                <a:lnTo>
                  <a:pt x="0" y="927100"/>
                </a:lnTo>
                <a:lnTo>
                  <a:pt x="76200" y="927100"/>
                </a:lnTo>
                <a:lnTo>
                  <a:pt x="76200" y="76200"/>
                </a:lnTo>
                <a:lnTo>
                  <a:pt x="927100" y="76200"/>
                </a:lnTo>
                <a:lnTo>
                  <a:pt x="927100" y="0"/>
                </a:lnTo>
                <a:close/>
              </a:path>
            </a:pathLst>
          </a:custGeom>
          <a:solidFill>
            <a:srgbClr val="FF6B00"/>
          </a:solidFill>
          <a:ln>
            <a:noFill/>
          </a:ln>
        </p:spPr>
      </p:sp>
      <p:sp>
        <p:nvSpPr>
          <p:cNvPr id="115" name="Google Shape;115;p20"/>
          <p:cNvSpPr/>
          <p:nvPr/>
        </p:nvSpPr>
        <p:spPr>
          <a:xfrm>
            <a:off x="7769743" y="5220898"/>
            <a:ext cx="407924" cy="34766"/>
          </a:xfrm>
          <a:custGeom>
            <a:rect b="b" l="l" r="r" t="t"/>
            <a:pathLst>
              <a:path extrusionOk="0" h="927100" w="927100">
                <a:moveTo>
                  <a:pt x="763270" y="0"/>
                </a:moveTo>
                <a:lnTo>
                  <a:pt x="0" y="0"/>
                </a:lnTo>
                <a:lnTo>
                  <a:pt x="0" y="927100"/>
                </a:lnTo>
                <a:lnTo>
                  <a:pt x="76200" y="927100"/>
                </a:lnTo>
                <a:lnTo>
                  <a:pt x="76200" y="76200"/>
                </a:lnTo>
                <a:lnTo>
                  <a:pt x="927100" y="76200"/>
                </a:lnTo>
                <a:lnTo>
                  <a:pt x="927100" y="0"/>
                </a:lnTo>
                <a:close/>
              </a:path>
            </a:pathLst>
          </a:custGeom>
          <a:solidFill>
            <a:srgbClr val="FF6B00"/>
          </a:solidFill>
          <a:ln>
            <a:noFill/>
          </a:ln>
        </p:spPr>
      </p:sp>
      <p:sp>
        <p:nvSpPr>
          <p:cNvPr id="116" name="Google Shape;116;p20"/>
          <p:cNvSpPr/>
          <p:nvPr/>
        </p:nvSpPr>
        <p:spPr>
          <a:xfrm>
            <a:off x="7138864" y="2324029"/>
            <a:ext cx="331438" cy="238728"/>
          </a:xfrm>
          <a:custGeom>
            <a:rect b="b" l="l" r="r" t="t"/>
            <a:pathLst>
              <a:path extrusionOk="0" h="927100" w="927100">
                <a:moveTo>
                  <a:pt x="763270" y="0"/>
                </a:moveTo>
                <a:lnTo>
                  <a:pt x="0" y="0"/>
                </a:lnTo>
                <a:lnTo>
                  <a:pt x="0" y="927100"/>
                </a:lnTo>
                <a:lnTo>
                  <a:pt x="76200" y="927100"/>
                </a:lnTo>
                <a:lnTo>
                  <a:pt x="76200" y="76200"/>
                </a:lnTo>
                <a:lnTo>
                  <a:pt x="927100" y="76200"/>
                </a:lnTo>
                <a:lnTo>
                  <a:pt x="927100" y="0"/>
                </a:lnTo>
                <a:close/>
              </a:path>
            </a:pathLst>
          </a:custGeom>
          <a:solidFill>
            <a:srgbClr val="FF6B00"/>
          </a:solidFill>
          <a:ln>
            <a:noFill/>
          </a:ln>
        </p:spPr>
      </p:sp>
      <p:sp>
        <p:nvSpPr>
          <p:cNvPr id="117" name="Google Shape;117;p20"/>
          <p:cNvSpPr/>
          <p:nvPr/>
        </p:nvSpPr>
        <p:spPr>
          <a:xfrm>
            <a:off x="7120838" y="3758264"/>
            <a:ext cx="331438" cy="238728"/>
          </a:xfrm>
          <a:custGeom>
            <a:rect b="b" l="l" r="r" t="t"/>
            <a:pathLst>
              <a:path extrusionOk="0" h="927100" w="927100">
                <a:moveTo>
                  <a:pt x="763270" y="0"/>
                </a:moveTo>
                <a:lnTo>
                  <a:pt x="0" y="0"/>
                </a:lnTo>
                <a:lnTo>
                  <a:pt x="0" y="927100"/>
                </a:lnTo>
                <a:lnTo>
                  <a:pt x="76200" y="927100"/>
                </a:lnTo>
                <a:lnTo>
                  <a:pt x="76200" y="76200"/>
                </a:lnTo>
                <a:lnTo>
                  <a:pt x="927100" y="76200"/>
                </a:lnTo>
                <a:lnTo>
                  <a:pt x="927100" y="0"/>
                </a:lnTo>
                <a:close/>
              </a:path>
            </a:pathLst>
          </a:custGeom>
          <a:solidFill>
            <a:srgbClr val="FF6B00"/>
          </a:solidFill>
          <a:ln>
            <a:noFill/>
          </a:ln>
        </p:spPr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628650" y="2078831"/>
            <a:ext cx="531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191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2" type="body"/>
          </p:nvPr>
        </p:nvSpPr>
        <p:spPr>
          <a:xfrm>
            <a:off x="3325878" y="2078831"/>
            <a:ext cx="531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191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0"/>
          <p:cNvSpPr txBox="1"/>
          <p:nvPr>
            <p:ph idx="3" type="body"/>
          </p:nvPr>
        </p:nvSpPr>
        <p:spPr>
          <a:xfrm>
            <a:off x="6521360" y="2078831"/>
            <a:ext cx="531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191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  <a:defRPr sz="3000"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4" type="body"/>
          </p:nvPr>
        </p:nvSpPr>
        <p:spPr>
          <a:xfrm>
            <a:off x="628650" y="3576899"/>
            <a:ext cx="531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191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5" type="body"/>
          </p:nvPr>
        </p:nvSpPr>
        <p:spPr>
          <a:xfrm>
            <a:off x="3255985" y="3576899"/>
            <a:ext cx="531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191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6" type="body"/>
          </p:nvPr>
        </p:nvSpPr>
        <p:spPr>
          <a:xfrm>
            <a:off x="6530679" y="3576899"/>
            <a:ext cx="531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191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  <a:defRPr b="1" sz="3000"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7" type="body"/>
          </p:nvPr>
        </p:nvSpPr>
        <p:spPr>
          <a:xfrm>
            <a:off x="4333801" y="2360347"/>
            <a:ext cx="1238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8" type="body"/>
          </p:nvPr>
        </p:nvSpPr>
        <p:spPr>
          <a:xfrm>
            <a:off x="1511782" y="2360347"/>
            <a:ext cx="1238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9" type="body"/>
          </p:nvPr>
        </p:nvSpPr>
        <p:spPr>
          <a:xfrm>
            <a:off x="7470635" y="2337927"/>
            <a:ext cx="1238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13" type="body"/>
          </p:nvPr>
        </p:nvSpPr>
        <p:spPr>
          <a:xfrm>
            <a:off x="1511782" y="3805521"/>
            <a:ext cx="1238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4" type="body"/>
          </p:nvPr>
        </p:nvSpPr>
        <p:spPr>
          <a:xfrm>
            <a:off x="4292956" y="3805522"/>
            <a:ext cx="1238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9" name="Google Shape;129;p20"/>
          <p:cNvSpPr txBox="1"/>
          <p:nvPr>
            <p:ph idx="15" type="body"/>
          </p:nvPr>
        </p:nvSpPr>
        <p:spPr>
          <a:xfrm>
            <a:off x="7442047" y="3781397"/>
            <a:ext cx="12381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6" type="body"/>
          </p:nvPr>
        </p:nvSpPr>
        <p:spPr>
          <a:xfrm>
            <a:off x="628650" y="1356877"/>
            <a:ext cx="78867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247650" y="815885"/>
            <a:ext cx="2699790" cy="2712030"/>
          </a:xfrm>
          <a:custGeom>
            <a:rect b="b" l="l" r="r" t="t"/>
            <a:pathLst>
              <a:path extrusionOk="0" h="967718" w="896196">
                <a:moveTo>
                  <a:pt x="0" y="0"/>
                </a:moveTo>
                <a:lnTo>
                  <a:pt x="896196" y="0"/>
                </a:lnTo>
                <a:lnTo>
                  <a:pt x="896196" y="967718"/>
                </a:lnTo>
                <a:lnTo>
                  <a:pt x="0" y="967718"/>
                </a:lnTo>
                <a:close/>
              </a:path>
            </a:pathLst>
          </a:custGeom>
          <a:solidFill>
            <a:srgbClr val="FF6B00"/>
          </a:solidFill>
          <a:ln>
            <a:noFill/>
          </a:ln>
        </p:spPr>
      </p:sp>
      <p:sp>
        <p:nvSpPr>
          <p:cNvPr id="133" name="Google Shape;133;p21"/>
          <p:cNvSpPr/>
          <p:nvPr/>
        </p:nvSpPr>
        <p:spPr>
          <a:xfrm>
            <a:off x="3218450" y="815885"/>
            <a:ext cx="2699790" cy="2712030"/>
          </a:xfrm>
          <a:custGeom>
            <a:rect b="b" l="l" r="r" t="t"/>
            <a:pathLst>
              <a:path extrusionOk="0" h="967718" w="896196">
                <a:moveTo>
                  <a:pt x="0" y="0"/>
                </a:moveTo>
                <a:lnTo>
                  <a:pt x="896196" y="0"/>
                </a:lnTo>
                <a:lnTo>
                  <a:pt x="896196" y="967718"/>
                </a:lnTo>
                <a:lnTo>
                  <a:pt x="0" y="967718"/>
                </a:lnTo>
                <a:close/>
              </a:path>
            </a:pathLst>
          </a:custGeom>
          <a:solidFill>
            <a:srgbClr val="FF6B00"/>
          </a:solidFill>
          <a:ln>
            <a:noFill/>
          </a:ln>
        </p:spPr>
      </p:sp>
      <p:sp>
        <p:nvSpPr>
          <p:cNvPr id="134" name="Google Shape;134;p21"/>
          <p:cNvSpPr/>
          <p:nvPr/>
        </p:nvSpPr>
        <p:spPr>
          <a:xfrm>
            <a:off x="6189251" y="815885"/>
            <a:ext cx="2699790" cy="2712030"/>
          </a:xfrm>
          <a:custGeom>
            <a:rect b="b" l="l" r="r" t="t"/>
            <a:pathLst>
              <a:path extrusionOk="0" h="967718" w="896196">
                <a:moveTo>
                  <a:pt x="0" y="0"/>
                </a:moveTo>
                <a:lnTo>
                  <a:pt x="896196" y="0"/>
                </a:lnTo>
                <a:lnTo>
                  <a:pt x="896196" y="967718"/>
                </a:lnTo>
                <a:lnTo>
                  <a:pt x="0" y="967718"/>
                </a:lnTo>
                <a:close/>
              </a:path>
            </a:pathLst>
          </a:custGeom>
          <a:solidFill>
            <a:srgbClr val="FF6B00"/>
          </a:solidFill>
          <a:ln>
            <a:noFill/>
          </a:ln>
        </p:spPr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62220" y="3683015"/>
            <a:ext cx="2470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746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B00"/>
              </a:buClr>
              <a:buSzPts val="2300"/>
              <a:buChar char="•"/>
              <a:defRPr b="1" sz="23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B00"/>
              </a:buClr>
              <a:buSzPts val="2300"/>
              <a:buChar char="•"/>
              <a:defRPr b="1" sz="23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746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B00"/>
              </a:buClr>
              <a:buSzPts val="2300"/>
              <a:buChar char="•"/>
              <a:defRPr b="1" sz="23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746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B00"/>
              </a:buClr>
              <a:buSzPts val="2300"/>
              <a:buChar char="•"/>
              <a:defRPr b="1" sz="23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746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B00"/>
              </a:buClr>
              <a:buSzPts val="2300"/>
              <a:buChar char="•"/>
              <a:defRPr b="1" sz="23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361950" y="4117181"/>
            <a:ext cx="24705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Lato"/>
                <a:ea typeface="Lato"/>
                <a:cs typeface="Lato"/>
                <a:sym typeface="Lato"/>
              </a:defRPr>
            </a:lvl1pPr>
            <a:lvl2pPr indent="-3238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Lato"/>
                <a:ea typeface="Lato"/>
                <a:cs typeface="Lato"/>
                <a:sym typeface="Lato"/>
              </a:defRPr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3" type="body"/>
          </p:nvPr>
        </p:nvSpPr>
        <p:spPr>
          <a:xfrm>
            <a:off x="3333020" y="3677863"/>
            <a:ext cx="2470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746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B00"/>
              </a:buClr>
              <a:buSzPts val="2300"/>
              <a:buChar char="•"/>
              <a:defRPr b="1" sz="23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B00"/>
              </a:buClr>
              <a:buSzPts val="2300"/>
              <a:buChar char="•"/>
              <a:defRPr b="1" sz="23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746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B00"/>
              </a:buClr>
              <a:buSzPts val="2300"/>
              <a:buChar char="•"/>
              <a:defRPr b="1" sz="23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746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B00"/>
              </a:buClr>
              <a:buSzPts val="2300"/>
              <a:buChar char="•"/>
              <a:defRPr b="1" sz="23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746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B00"/>
              </a:buClr>
              <a:buSzPts val="2300"/>
              <a:buChar char="•"/>
              <a:defRPr b="1" sz="23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4" type="body"/>
          </p:nvPr>
        </p:nvSpPr>
        <p:spPr>
          <a:xfrm>
            <a:off x="6303819" y="4117181"/>
            <a:ext cx="24705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Lato"/>
                <a:ea typeface="Lato"/>
                <a:cs typeface="Lato"/>
                <a:sym typeface="Lato"/>
              </a:defRPr>
            </a:lvl1pPr>
            <a:lvl2pPr indent="-3238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Lato"/>
                <a:ea typeface="Lato"/>
                <a:cs typeface="Lato"/>
                <a:sym typeface="Lato"/>
              </a:defRPr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5" type="body"/>
          </p:nvPr>
        </p:nvSpPr>
        <p:spPr>
          <a:xfrm>
            <a:off x="6303820" y="3677863"/>
            <a:ext cx="24705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746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B00"/>
              </a:buClr>
              <a:buSzPts val="2300"/>
              <a:buChar char="•"/>
              <a:defRPr b="1" sz="23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746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B00"/>
              </a:buClr>
              <a:buSzPts val="2300"/>
              <a:buChar char="•"/>
              <a:defRPr b="1" sz="23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746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B00"/>
              </a:buClr>
              <a:buSzPts val="2300"/>
              <a:buChar char="•"/>
              <a:defRPr b="1" sz="23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746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B00"/>
              </a:buClr>
              <a:buSzPts val="2300"/>
              <a:buChar char="•"/>
              <a:defRPr b="1" sz="23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746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6B00"/>
              </a:buClr>
              <a:buSzPts val="2300"/>
              <a:buChar char="•"/>
              <a:defRPr b="1" sz="23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6" type="body"/>
          </p:nvPr>
        </p:nvSpPr>
        <p:spPr>
          <a:xfrm>
            <a:off x="3333020" y="4107656"/>
            <a:ext cx="24705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238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Lato"/>
                <a:ea typeface="Lato"/>
                <a:cs typeface="Lato"/>
                <a:sym typeface="Lato"/>
              </a:defRPr>
            </a:lvl1pPr>
            <a:lvl2pPr indent="-3238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Lato"/>
                <a:ea typeface="Lato"/>
                <a:cs typeface="Lato"/>
                <a:sym typeface="Lato"/>
              </a:defRPr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Lato"/>
                <a:ea typeface="Lato"/>
                <a:cs typeface="Lato"/>
                <a:sym typeface="Lato"/>
              </a:defRPr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21"/>
          <p:cNvSpPr/>
          <p:nvPr>
            <p:ph idx="7" type="pic"/>
          </p:nvPr>
        </p:nvSpPr>
        <p:spPr>
          <a:xfrm>
            <a:off x="247650" y="815578"/>
            <a:ext cx="2699100" cy="27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1"/>
          <p:cNvSpPr/>
          <p:nvPr>
            <p:ph idx="8" type="pic"/>
          </p:nvPr>
        </p:nvSpPr>
        <p:spPr>
          <a:xfrm>
            <a:off x="3217909" y="815578"/>
            <a:ext cx="2699100" cy="27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1"/>
          <p:cNvSpPr/>
          <p:nvPr>
            <p:ph idx="9" type="pic"/>
          </p:nvPr>
        </p:nvSpPr>
        <p:spPr>
          <a:xfrm>
            <a:off x="6189792" y="815578"/>
            <a:ext cx="2699100" cy="27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/>
          <p:nvPr/>
        </p:nvSpPr>
        <p:spPr>
          <a:xfrm>
            <a:off x="4533457" y="0"/>
            <a:ext cx="4610400" cy="5143500"/>
          </a:xfrm>
          <a:prstGeom prst="rect">
            <a:avLst/>
          </a:prstGeom>
          <a:solidFill>
            <a:srgbClr val="FF6B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4856561" y="935927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0975" y="4418680"/>
            <a:ext cx="941784" cy="428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9333" y="4296823"/>
            <a:ext cx="1085838" cy="493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9333" y="4296823"/>
            <a:ext cx="1085838" cy="493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>
            <p:ph idx="2" type="body"/>
          </p:nvPr>
        </p:nvSpPr>
        <p:spPr>
          <a:xfrm>
            <a:off x="532957" y="2070593"/>
            <a:ext cx="39813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191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B00"/>
              </a:buClr>
              <a:buSzPts val="3000"/>
              <a:buChar char="•"/>
              <a:defRPr b="1" sz="30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/>
          <p:nvPr/>
        </p:nvSpPr>
        <p:spPr>
          <a:xfrm>
            <a:off x="4629149" y="1427205"/>
            <a:ext cx="4144906" cy="3363815"/>
          </a:xfrm>
          <a:custGeom>
            <a:rect b="b" l="l" r="r" t="t"/>
            <a:pathLst>
              <a:path extrusionOk="0" h="902432" w="896196">
                <a:moveTo>
                  <a:pt x="0" y="0"/>
                </a:moveTo>
                <a:lnTo>
                  <a:pt x="896196" y="0"/>
                </a:lnTo>
                <a:lnTo>
                  <a:pt x="896196" y="902432"/>
                </a:lnTo>
                <a:lnTo>
                  <a:pt x="0" y="90243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352167" y="1427205"/>
            <a:ext cx="4144907" cy="3363815"/>
          </a:xfrm>
          <a:custGeom>
            <a:rect b="b" l="l" r="r" t="t"/>
            <a:pathLst>
              <a:path extrusionOk="0" h="902432" w="896196">
                <a:moveTo>
                  <a:pt x="0" y="0"/>
                </a:moveTo>
                <a:lnTo>
                  <a:pt x="896196" y="0"/>
                </a:lnTo>
                <a:lnTo>
                  <a:pt x="896196" y="902432"/>
                </a:lnTo>
                <a:lnTo>
                  <a:pt x="0" y="902432"/>
                </a:lnTo>
                <a:close/>
              </a:path>
            </a:pathLst>
          </a:custGeom>
          <a:solidFill>
            <a:srgbClr val="FF6B00"/>
          </a:solidFill>
          <a:ln>
            <a:noFill/>
          </a:ln>
        </p:spPr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483644" y="1409010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5" name="Google Shape;155;p23"/>
          <p:cNvSpPr txBox="1"/>
          <p:nvPr>
            <p:ph idx="2" type="body"/>
          </p:nvPr>
        </p:nvSpPr>
        <p:spPr>
          <a:xfrm>
            <a:off x="483644" y="2026944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3" type="body"/>
          </p:nvPr>
        </p:nvSpPr>
        <p:spPr>
          <a:xfrm>
            <a:off x="4769387" y="1409010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7" name="Google Shape;157;p23"/>
          <p:cNvSpPr txBox="1"/>
          <p:nvPr>
            <p:ph idx="4" type="body"/>
          </p:nvPr>
        </p:nvSpPr>
        <p:spPr>
          <a:xfrm>
            <a:off x="4769387" y="2026944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9333" y="4296823"/>
            <a:ext cx="1085838" cy="493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>
            <p:ph idx="5" type="body"/>
          </p:nvPr>
        </p:nvSpPr>
        <p:spPr>
          <a:xfrm>
            <a:off x="352167" y="409313"/>
            <a:ext cx="39813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191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B00"/>
              </a:buClr>
              <a:buSzPts val="3000"/>
              <a:buChar char="•"/>
              <a:defRPr b="1" sz="30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>
  <p:cSld name="Content with Captio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9333" y="4296823"/>
            <a:ext cx="1085838" cy="493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/>
          <p:nvPr/>
        </p:nvSpPr>
        <p:spPr>
          <a:xfrm>
            <a:off x="4561918" y="1593727"/>
            <a:ext cx="2252819" cy="3197135"/>
          </a:xfrm>
          <a:custGeom>
            <a:rect b="b" l="l" r="r" t="t"/>
            <a:pathLst>
              <a:path extrusionOk="0" h="1062171" w="1061399">
                <a:moveTo>
                  <a:pt x="0" y="0"/>
                </a:moveTo>
                <a:lnTo>
                  <a:pt x="1061399" y="0"/>
                </a:lnTo>
                <a:lnTo>
                  <a:pt x="1061399" y="1062171"/>
                </a:lnTo>
                <a:lnTo>
                  <a:pt x="0" y="1062171"/>
                </a:lnTo>
                <a:close/>
              </a:path>
            </a:pathLst>
          </a:custGeom>
          <a:solidFill>
            <a:srgbClr val="FF9447"/>
          </a:solidFill>
          <a:ln>
            <a:noFill/>
          </a:ln>
        </p:spPr>
      </p:sp>
      <p:sp>
        <p:nvSpPr>
          <p:cNvPr id="163" name="Google Shape;163;p24"/>
          <p:cNvSpPr/>
          <p:nvPr/>
        </p:nvSpPr>
        <p:spPr>
          <a:xfrm>
            <a:off x="57150" y="1593727"/>
            <a:ext cx="2252819" cy="3197135"/>
          </a:xfrm>
          <a:custGeom>
            <a:rect b="b" l="l" r="r" t="t"/>
            <a:pathLst>
              <a:path extrusionOk="0" h="1062171" w="1061399">
                <a:moveTo>
                  <a:pt x="0" y="0"/>
                </a:moveTo>
                <a:lnTo>
                  <a:pt x="1061399" y="0"/>
                </a:lnTo>
                <a:lnTo>
                  <a:pt x="1061399" y="1062171"/>
                </a:lnTo>
                <a:lnTo>
                  <a:pt x="0" y="1062171"/>
                </a:lnTo>
                <a:close/>
              </a:path>
            </a:pathLst>
          </a:custGeom>
          <a:solidFill>
            <a:srgbClr val="FFD8B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2309969" y="1593727"/>
            <a:ext cx="2252819" cy="3197135"/>
          </a:xfrm>
          <a:custGeom>
            <a:rect b="b" l="l" r="r" t="t"/>
            <a:pathLst>
              <a:path extrusionOk="0" h="1062171" w="1061399">
                <a:moveTo>
                  <a:pt x="0" y="0"/>
                </a:moveTo>
                <a:lnTo>
                  <a:pt x="1061399" y="0"/>
                </a:lnTo>
                <a:lnTo>
                  <a:pt x="1061399" y="1062171"/>
                </a:lnTo>
                <a:lnTo>
                  <a:pt x="0" y="1062171"/>
                </a:lnTo>
                <a:close/>
              </a:path>
            </a:pathLst>
          </a:custGeom>
          <a:solidFill>
            <a:srgbClr val="FFB885"/>
          </a:solidFill>
          <a:ln>
            <a:noFill/>
          </a:ln>
        </p:spPr>
      </p:sp>
      <p:sp>
        <p:nvSpPr>
          <p:cNvPr id="165" name="Google Shape;165;p24"/>
          <p:cNvSpPr/>
          <p:nvPr/>
        </p:nvSpPr>
        <p:spPr>
          <a:xfrm>
            <a:off x="6805348" y="1593727"/>
            <a:ext cx="2305889" cy="3197135"/>
          </a:xfrm>
          <a:custGeom>
            <a:rect b="b" l="l" r="r" t="t"/>
            <a:pathLst>
              <a:path extrusionOk="0" h="1062171" w="1061399">
                <a:moveTo>
                  <a:pt x="0" y="0"/>
                </a:moveTo>
                <a:lnTo>
                  <a:pt x="1061399" y="0"/>
                </a:lnTo>
                <a:lnTo>
                  <a:pt x="1061399" y="1062171"/>
                </a:lnTo>
                <a:lnTo>
                  <a:pt x="0" y="1062171"/>
                </a:lnTo>
                <a:close/>
              </a:path>
            </a:pathLst>
          </a:custGeom>
          <a:solidFill>
            <a:srgbClr val="FF6B00"/>
          </a:solidFill>
          <a:ln>
            <a:noFill/>
          </a:ln>
        </p:spPr>
      </p:sp>
      <p:sp>
        <p:nvSpPr>
          <p:cNvPr id="166" name="Google Shape;166;p24"/>
          <p:cNvSpPr txBox="1"/>
          <p:nvPr/>
        </p:nvSpPr>
        <p:spPr>
          <a:xfrm>
            <a:off x="267802" y="964062"/>
            <a:ext cx="4830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973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D8BC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endParaRPr sz="1100"/>
          </a:p>
        </p:txBody>
      </p:sp>
      <p:sp>
        <p:nvSpPr>
          <p:cNvPr id="167" name="Google Shape;167;p24"/>
          <p:cNvSpPr txBox="1"/>
          <p:nvPr/>
        </p:nvSpPr>
        <p:spPr>
          <a:xfrm>
            <a:off x="2489368" y="963730"/>
            <a:ext cx="4830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97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none">
                <a:solidFill>
                  <a:srgbClr val="FFB885"/>
                </a:solidFill>
                <a:latin typeface="Lato"/>
                <a:ea typeface="Lato"/>
                <a:cs typeface="Lato"/>
                <a:sym typeface="Lato"/>
              </a:rPr>
              <a:t>02</a:t>
            </a:r>
            <a:endParaRPr sz="1100"/>
          </a:p>
        </p:txBody>
      </p:sp>
      <p:sp>
        <p:nvSpPr>
          <p:cNvPr id="168" name="Google Shape;168;p24"/>
          <p:cNvSpPr txBox="1"/>
          <p:nvPr/>
        </p:nvSpPr>
        <p:spPr>
          <a:xfrm>
            <a:off x="4769300" y="954664"/>
            <a:ext cx="4500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97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none">
                <a:solidFill>
                  <a:srgbClr val="FF9447"/>
                </a:solidFill>
                <a:latin typeface="Lato"/>
                <a:ea typeface="Lato"/>
                <a:cs typeface="Lato"/>
                <a:sym typeface="Lato"/>
              </a:rPr>
              <a:t>03</a:t>
            </a:r>
            <a:endParaRPr sz="1100"/>
          </a:p>
        </p:txBody>
      </p:sp>
      <p:sp>
        <p:nvSpPr>
          <p:cNvPr id="169" name="Google Shape;169;p24"/>
          <p:cNvSpPr txBox="1"/>
          <p:nvPr/>
        </p:nvSpPr>
        <p:spPr>
          <a:xfrm>
            <a:off x="6953215" y="963730"/>
            <a:ext cx="4335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97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 u="none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04</a:t>
            </a:r>
            <a:endParaRPr sz="1100"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267802" y="356675"/>
            <a:ext cx="39813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191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6B00"/>
              </a:buClr>
              <a:buSzPts val="3000"/>
              <a:buChar char="•"/>
              <a:defRPr b="1" sz="30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1" name="Google Shape;171;p24"/>
          <p:cNvSpPr txBox="1"/>
          <p:nvPr>
            <p:ph idx="2" type="body"/>
          </p:nvPr>
        </p:nvSpPr>
        <p:spPr>
          <a:xfrm>
            <a:off x="267802" y="1775110"/>
            <a:ext cx="20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191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idx="3" type="body"/>
          </p:nvPr>
        </p:nvSpPr>
        <p:spPr>
          <a:xfrm>
            <a:off x="2520620" y="1760206"/>
            <a:ext cx="1921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191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4" type="body"/>
          </p:nvPr>
        </p:nvSpPr>
        <p:spPr>
          <a:xfrm>
            <a:off x="4702685" y="1724897"/>
            <a:ext cx="1921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191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5" type="body"/>
          </p:nvPr>
        </p:nvSpPr>
        <p:spPr>
          <a:xfrm>
            <a:off x="6953215" y="1724897"/>
            <a:ext cx="1921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4191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24"/>
          <p:cNvSpPr txBox="1"/>
          <p:nvPr>
            <p:ph idx="6" type="body"/>
          </p:nvPr>
        </p:nvSpPr>
        <p:spPr>
          <a:xfrm>
            <a:off x="259468" y="2380429"/>
            <a:ext cx="1999200" cy="14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6" name="Google Shape;176;p24"/>
          <p:cNvSpPr txBox="1"/>
          <p:nvPr>
            <p:ph idx="7" type="body"/>
          </p:nvPr>
        </p:nvSpPr>
        <p:spPr>
          <a:xfrm>
            <a:off x="2520620" y="2380429"/>
            <a:ext cx="1999200" cy="14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7" name="Google Shape;177;p24"/>
          <p:cNvSpPr txBox="1"/>
          <p:nvPr>
            <p:ph idx="8" type="body"/>
          </p:nvPr>
        </p:nvSpPr>
        <p:spPr>
          <a:xfrm>
            <a:off x="4710937" y="2380429"/>
            <a:ext cx="1999200" cy="14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8" name="Google Shape;178;p24"/>
          <p:cNvSpPr txBox="1"/>
          <p:nvPr>
            <p:ph idx="9" type="body"/>
          </p:nvPr>
        </p:nvSpPr>
        <p:spPr>
          <a:xfrm>
            <a:off x="6958277" y="2380429"/>
            <a:ext cx="1999200" cy="14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9333" y="4296823"/>
            <a:ext cx="1085838" cy="493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/>
          <p:nvPr/>
        </p:nvSpPr>
        <p:spPr>
          <a:xfrm>
            <a:off x="878397" y="2574512"/>
            <a:ext cx="7501621" cy="706826"/>
          </a:xfrm>
          <a:custGeom>
            <a:rect b="b" l="l" r="r" t="t"/>
            <a:pathLst>
              <a:path extrusionOk="0" h="219171" w="2326084">
                <a:moveTo>
                  <a:pt x="0" y="0"/>
                </a:moveTo>
                <a:lnTo>
                  <a:pt x="2326084" y="0"/>
                </a:lnTo>
                <a:lnTo>
                  <a:pt x="2326084" y="219171"/>
                </a:lnTo>
                <a:lnTo>
                  <a:pt x="0" y="219171"/>
                </a:lnTo>
                <a:close/>
              </a:path>
            </a:pathLst>
          </a:custGeom>
          <a:solidFill>
            <a:srgbClr val="FF6B00"/>
          </a:solidFill>
          <a:ln>
            <a:noFill/>
          </a:ln>
        </p:spPr>
      </p:sp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57148" y="2209800"/>
            <a:ext cx="91440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70485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b="1" sz="7500">
                <a:latin typeface="Lato"/>
                <a:ea typeface="Lato"/>
                <a:cs typeface="Lato"/>
                <a:sym typeface="Lato"/>
              </a:defRPr>
            </a:lvl1pPr>
            <a:lvl2pPr indent="-7048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b="1" sz="7500">
                <a:latin typeface="Lato"/>
                <a:ea typeface="Lato"/>
                <a:cs typeface="Lato"/>
                <a:sym typeface="Lato"/>
              </a:defRPr>
            </a:lvl2pPr>
            <a:lvl3pPr indent="-704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b="1" sz="7500">
                <a:latin typeface="Lato"/>
                <a:ea typeface="Lato"/>
                <a:cs typeface="Lato"/>
                <a:sym typeface="Lato"/>
              </a:defRPr>
            </a:lvl3pPr>
            <a:lvl4pPr indent="-704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b="1" sz="7500">
                <a:latin typeface="Lato"/>
                <a:ea typeface="Lato"/>
                <a:cs typeface="Lato"/>
                <a:sym typeface="Lato"/>
              </a:defRPr>
            </a:lvl4pPr>
            <a:lvl5pPr indent="-704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500"/>
              <a:buChar char="•"/>
              <a:defRPr b="1" sz="7500"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5" name="Google Shape;185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hyperlink" Target="https://reactjs.org/" TargetMode="External"/><Relationship Id="rId9" Type="http://schemas.openxmlformats.org/officeDocument/2006/relationships/hyperlink" Target="https://angular.io/" TargetMode="External"/><Relationship Id="rId5" Type="http://schemas.openxmlformats.org/officeDocument/2006/relationships/hyperlink" Target="https://reactjs.org/" TargetMode="External"/><Relationship Id="rId6" Type="http://schemas.openxmlformats.org/officeDocument/2006/relationships/hyperlink" Target="https://vuejs.org/" TargetMode="External"/><Relationship Id="rId7" Type="http://schemas.openxmlformats.org/officeDocument/2006/relationships/hyperlink" Target="https://vuejs.org/" TargetMode="External"/><Relationship Id="rId8" Type="http://schemas.openxmlformats.org/officeDocument/2006/relationships/hyperlink" Target="https://angular.io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netlify.com" TargetMode="External"/><Relationship Id="rId4" Type="http://schemas.openxmlformats.org/officeDocument/2006/relationships/hyperlink" Target="https://vercel.com/" TargetMode="External"/><Relationship Id="rId5" Type="http://schemas.openxmlformats.org/officeDocument/2006/relationships/hyperlink" Target="https://pages.github.com/" TargetMode="External"/><Relationship Id="rId6" Type="http://schemas.openxmlformats.org/officeDocument/2006/relationships/hyperlink" Target="https://www.stackbit.com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hyperlink" Target="https://www.programmableweb.com/apis/directory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gilitycms.com/resources/posts/migrate-to-jamstack-now-no-excuses" TargetMode="External"/><Relationship Id="rId4" Type="http://schemas.openxmlformats.org/officeDocument/2006/relationships/hyperlink" Target="https://medium.com/@gianfranconuschese/the-jamstack-return-of-the-server-side-rendering-5a1313dafc92" TargetMode="External"/><Relationship Id="rId5" Type="http://schemas.openxmlformats.org/officeDocument/2006/relationships/hyperlink" Target="https://medium.com/memory-leak/the-jamstack-its-pretty-sweet-e0834e4e6bb7" TargetMode="External"/><Relationship Id="rId6" Type="http://schemas.openxmlformats.org/officeDocument/2006/relationships/hyperlink" Target="https://agilitycms.com/resources/posts/migrate-to-jamstack-now-no-excus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544405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>
            <p:ph type="title"/>
          </p:nvPr>
        </p:nvSpPr>
        <p:spPr>
          <a:xfrm>
            <a:off x="439800" y="1677225"/>
            <a:ext cx="8264400" cy="26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 and JAMs</a:t>
            </a:r>
            <a:br>
              <a:rPr lang="en"/>
            </a:br>
            <a:r>
              <a:rPr lang="en"/>
              <a:t>With Tony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July</a:t>
            </a:r>
            <a:r>
              <a:rPr lang="en" sz="2400"/>
              <a:t>, 2020</a:t>
            </a:r>
            <a:endParaRPr sz="2400"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25" y="544400"/>
            <a:ext cx="1516999" cy="68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idx="1" type="body"/>
          </p:nvPr>
        </p:nvSpPr>
        <p:spPr>
          <a:xfrm>
            <a:off x="57148" y="2209800"/>
            <a:ext cx="9144000" cy="107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1600"/>
              </a:spcAft>
              <a:buNone/>
            </a:pPr>
            <a:r>
              <a:rPr lang="en"/>
              <a:t>WHY?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Why</a:t>
            </a:r>
            <a:endParaRPr sz="3000"/>
          </a:p>
        </p:txBody>
      </p:sp>
      <p:sp>
        <p:nvSpPr>
          <p:cNvPr id="269" name="Google Shape;269;p38"/>
          <p:cNvSpPr txBox="1"/>
          <p:nvPr/>
        </p:nvSpPr>
        <p:spPr>
          <a:xfrm>
            <a:off x="457200" y="1357950"/>
            <a:ext cx="8229600" cy="24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b="1" lang="en" sz="2000">
                <a:solidFill>
                  <a:schemeClr val="dk1"/>
                </a:solidFill>
              </a:rPr>
              <a:t>Complex apps and complex servers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b="1" lang="en" sz="2000">
                <a:solidFill>
                  <a:schemeClr val="dk1"/>
                </a:solidFill>
              </a:rPr>
              <a:t>It can be outdated and slow down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b="1" lang="en" sz="2000">
                <a:solidFill>
                  <a:schemeClr val="dk1"/>
                </a:solidFill>
              </a:rPr>
              <a:t>Expensive to scale up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b="1" lang="en" sz="2000">
                <a:solidFill>
                  <a:schemeClr val="dk1"/>
                </a:solidFill>
              </a:rPr>
              <a:t>Open opportunities for attack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270" name="Google Shape;270;p38"/>
          <p:cNvSpPr txBox="1"/>
          <p:nvPr/>
        </p:nvSpPr>
        <p:spPr>
          <a:xfrm>
            <a:off x="1659700" y="273100"/>
            <a:ext cx="60171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The problem with</a:t>
            </a:r>
            <a:r>
              <a:rPr b="1" lang="en" sz="2400">
                <a:solidFill>
                  <a:srgbClr val="FF6B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the legacy web</a:t>
            </a:r>
            <a:endParaRPr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1" name="Google Shape;2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150" y="1451975"/>
            <a:ext cx="3432175" cy="28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Why</a:t>
            </a:r>
            <a:endParaRPr sz="3000"/>
          </a:p>
        </p:txBody>
      </p:sp>
      <p:sp>
        <p:nvSpPr>
          <p:cNvPr id="277" name="Google Shape;277;p39"/>
          <p:cNvSpPr txBox="1"/>
          <p:nvPr/>
        </p:nvSpPr>
        <p:spPr>
          <a:xfrm>
            <a:off x="457200" y="1357950"/>
            <a:ext cx="8229600" cy="24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-"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Faster websites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-"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More secure infrastructure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-"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High scale without high complexity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-"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Improved developer experience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39"/>
          <p:cNvSpPr txBox="1"/>
          <p:nvPr/>
        </p:nvSpPr>
        <p:spPr>
          <a:xfrm>
            <a:off x="1659700" y="273100"/>
            <a:ext cx="60171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What is JAMstack benefit?</a:t>
            </a:r>
            <a:endParaRPr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Why</a:t>
            </a:r>
            <a:endParaRPr sz="3000"/>
          </a:p>
        </p:txBody>
      </p:sp>
      <p:sp>
        <p:nvSpPr>
          <p:cNvPr id="284" name="Google Shape;284;p40"/>
          <p:cNvSpPr txBox="1"/>
          <p:nvPr/>
        </p:nvSpPr>
        <p:spPr>
          <a:xfrm>
            <a:off x="457200" y="1357950"/>
            <a:ext cx="42432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Optimize your site with prerendering and global delivery via CDN.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JAMstack website is blazing faster. Better speed, better SEO.</a:t>
            </a:r>
            <a:b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1659700" y="273100"/>
            <a:ext cx="60171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What is JAMstack benefit?</a:t>
            </a:r>
            <a:endParaRPr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800" y="1435625"/>
            <a:ext cx="2974301" cy="29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 txBox="1"/>
          <p:nvPr/>
        </p:nvSpPr>
        <p:spPr>
          <a:xfrm>
            <a:off x="4605800" y="1003300"/>
            <a:ext cx="3889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800">
                <a:solidFill>
                  <a:srgbClr val="FF6B00"/>
                </a:solidFill>
                <a:latin typeface="Montserrat"/>
                <a:ea typeface="Montserrat"/>
                <a:cs typeface="Montserrat"/>
                <a:sym typeface="Montserrat"/>
              </a:rPr>
              <a:t>Speed</a:t>
            </a:r>
            <a:endParaRPr sz="1900">
              <a:solidFill>
                <a:srgbClr val="FF6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Why</a:t>
            </a:r>
            <a:endParaRPr sz="3000"/>
          </a:p>
        </p:txBody>
      </p:sp>
      <p:sp>
        <p:nvSpPr>
          <p:cNvPr id="293" name="Google Shape;293;p41"/>
          <p:cNvSpPr txBox="1"/>
          <p:nvPr/>
        </p:nvSpPr>
        <p:spPr>
          <a:xfrm>
            <a:off x="457200" y="1357950"/>
            <a:ext cx="42432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Without complex server applications and databases, resulting in a </a:t>
            </a:r>
            <a:r>
              <a:rPr b="1" lang="en" sz="2000">
                <a:solidFill>
                  <a:schemeClr val="dk1"/>
                </a:solidFill>
              </a:rPr>
              <a:t>very stable architecture</a:t>
            </a:r>
            <a:r>
              <a:rPr lang="en" sz="2000">
                <a:solidFill>
                  <a:schemeClr val="dk1"/>
                </a:solidFill>
              </a:rPr>
              <a:t>. 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41"/>
          <p:cNvSpPr txBox="1"/>
          <p:nvPr/>
        </p:nvSpPr>
        <p:spPr>
          <a:xfrm>
            <a:off x="1659700" y="273100"/>
            <a:ext cx="60171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What is JAMstack benefit?</a:t>
            </a:r>
            <a:endParaRPr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4605800" y="1003300"/>
            <a:ext cx="3889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800">
                <a:solidFill>
                  <a:srgbClr val="FF6B00"/>
                </a:solidFill>
                <a:latin typeface="Montserrat"/>
                <a:ea typeface="Montserrat"/>
                <a:cs typeface="Montserrat"/>
                <a:sym typeface="Montserrat"/>
              </a:rPr>
              <a:t>Stability</a:t>
            </a:r>
            <a:endParaRPr sz="1900">
              <a:solidFill>
                <a:srgbClr val="FF6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000" y="1562325"/>
            <a:ext cx="3117724" cy="311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Why</a:t>
            </a:r>
            <a:endParaRPr sz="3000"/>
          </a:p>
        </p:txBody>
      </p:sp>
      <p:sp>
        <p:nvSpPr>
          <p:cNvPr id="302" name="Google Shape;302;p42"/>
          <p:cNvSpPr txBox="1"/>
          <p:nvPr/>
        </p:nvSpPr>
        <p:spPr>
          <a:xfrm>
            <a:off x="457200" y="1357950"/>
            <a:ext cx="42432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cost to scale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Jamstack website or application is </a:t>
            </a: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significantly less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versus a database-driven website.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1659700" y="273100"/>
            <a:ext cx="60171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What is JAMstack benefit?</a:t>
            </a:r>
            <a:endParaRPr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42"/>
          <p:cNvSpPr txBox="1"/>
          <p:nvPr/>
        </p:nvSpPr>
        <p:spPr>
          <a:xfrm>
            <a:off x="4133075" y="1003300"/>
            <a:ext cx="3889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800">
                <a:solidFill>
                  <a:srgbClr val="FF6B00"/>
                </a:solidFill>
                <a:latin typeface="Montserrat"/>
                <a:ea typeface="Montserrat"/>
                <a:cs typeface="Montserrat"/>
                <a:sym typeface="Montserrat"/>
              </a:rPr>
              <a:t>Scalability</a:t>
            </a:r>
            <a:endParaRPr sz="1900">
              <a:solidFill>
                <a:srgbClr val="FF6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800" y="1573525"/>
            <a:ext cx="3186250" cy="31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Why</a:t>
            </a:r>
            <a:endParaRPr sz="3000"/>
          </a:p>
        </p:txBody>
      </p:sp>
      <p:sp>
        <p:nvSpPr>
          <p:cNvPr id="311" name="Google Shape;311;p43"/>
          <p:cNvSpPr txBox="1"/>
          <p:nvPr/>
        </p:nvSpPr>
        <p:spPr>
          <a:xfrm>
            <a:off x="457200" y="1357950"/>
            <a:ext cx="42432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By design, Jamstack architectures offer </a:t>
            </a: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fewer points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of attack.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1659700" y="273100"/>
            <a:ext cx="60171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What is JAMstack benefit?</a:t>
            </a:r>
            <a:endParaRPr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43"/>
          <p:cNvSpPr txBox="1"/>
          <p:nvPr/>
        </p:nvSpPr>
        <p:spPr>
          <a:xfrm>
            <a:off x="4659850" y="1449000"/>
            <a:ext cx="3889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800">
                <a:solidFill>
                  <a:srgbClr val="FF6B00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1900">
              <a:solidFill>
                <a:srgbClr val="FF6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800" y="1830150"/>
            <a:ext cx="3005624" cy="300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Why</a:t>
            </a:r>
            <a:endParaRPr sz="3000"/>
          </a:p>
        </p:txBody>
      </p:sp>
      <p:sp>
        <p:nvSpPr>
          <p:cNvPr id="320" name="Google Shape;320;p44"/>
          <p:cNvSpPr txBox="1"/>
          <p:nvPr/>
        </p:nvSpPr>
        <p:spPr>
          <a:xfrm>
            <a:off x="457200" y="1357950"/>
            <a:ext cx="42432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Front end developers can focus on the front end, without being tied to a monolithic architecture. 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usually means quicker and more focused development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44"/>
          <p:cNvSpPr txBox="1"/>
          <p:nvPr/>
        </p:nvSpPr>
        <p:spPr>
          <a:xfrm>
            <a:off x="1659700" y="273100"/>
            <a:ext cx="60171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What is JAMstack benefit?</a:t>
            </a:r>
            <a:endParaRPr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44"/>
          <p:cNvSpPr txBox="1"/>
          <p:nvPr/>
        </p:nvSpPr>
        <p:spPr>
          <a:xfrm>
            <a:off x="4599075" y="962750"/>
            <a:ext cx="3889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sz="1900">
              <a:solidFill>
                <a:srgbClr val="FF6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44"/>
          <p:cNvSpPr txBox="1"/>
          <p:nvPr/>
        </p:nvSpPr>
        <p:spPr>
          <a:xfrm>
            <a:off x="4801650" y="1155350"/>
            <a:ext cx="3889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800">
                <a:solidFill>
                  <a:srgbClr val="FF6B00"/>
                </a:solidFill>
                <a:latin typeface="Montserrat"/>
                <a:ea typeface="Montserrat"/>
                <a:cs typeface="Montserrat"/>
                <a:sym typeface="Montserrat"/>
              </a:rPr>
              <a:t>Better developer experience</a:t>
            </a:r>
            <a:endParaRPr sz="1900">
              <a:solidFill>
                <a:srgbClr val="FF6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800" y="1761650"/>
            <a:ext cx="3229450" cy="322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>
            <p:ph idx="1" type="body"/>
          </p:nvPr>
        </p:nvSpPr>
        <p:spPr>
          <a:xfrm>
            <a:off x="57148" y="2209800"/>
            <a:ext cx="9144000" cy="107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1600"/>
              </a:spcAft>
              <a:buNone/>
            </a:pPr>
            <a:r>
              <a:rPr lang="en"/>
              <a:t>HOW?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HOW</a:t>
            </a:r>
            <a:endParaRPr sz="3000"/>
          </a:p>
        </p:txBody>
      </p:sp>
      <p:sp>
        <p:nvSpPr>
          <p:cNvPr id="335" name="Google Shape;335;p46"/>
          <p:cNvSpPr txBox="1"/>
          <p:nvPr/>
        </p:nvSpPr>
        <p:spPr>
          <a:xfrm>
            <a:off x="1659700" y="273100"/>
            <a:ext cx="60171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FF6B00"/>
              </a:buClr>
              <a:buSzPts val="2400"/>
              <a:buFont typeface="Lato"/>
              <a:buAutoNum type="arabicPeriod"/>
            </a:pP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Choose a JS FE framework</a:t>
            </a:r>
            <a:endParaRPr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2564188" y="4318800"/>
            <a:ext cx="3889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275" y="1120050"/>
            <a:ext cx="6236976" cy="29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6"/>
          <p:cNvSpPr txBox="1"/>
          <p:nvPr/>
        </p:nvSpPr>
        <p:spPr>
          <a:xfrm>
            <a:off x="2329900" y="3997975"/>
            <a:ext cx="49839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The Holy Trinity of JavaScript frameworks is </a:t>
            </a:r>
            <a:r>
              <a:rPr lang="en" sz="2000">
                <a:solidFill>
                  <a:schemeClr val="dk1"/>
                </a:solidFill>
                <a:uFill>
                  <a:noFill/>
                </a:uFill>
                <a:hlinkClick r:id="rId4"/>
              </a:rPr>
              <a:t>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React</a:t>
            </a:r>
            <a:r>
              <a:rPr lang="en" sz="2000">
                <a:solidFill>
                  <a:schemeClr val="dk1"/>
                </a:solidFill>
              </a:rPr>
              <a:t>,</a:t>
            </a:r>
            <a:r>
              <a:rPr lang="en" sz="2000">
                <a:solidFill>
                  <a:schemeClr val="dk1"/>
                </a:solidFill>
                <a:uFill>
                  <a:noFill/>
                </a:uFill>
                <a:hlinkClick r:id="rId6"/>
              </a:rPr>
              <a:t> </a:t>
            </a:r>
            <a:r>
              <a:rPr lang="en" sz="2000" u="sng">
                <a:solidFill>
                  <a:schemeClr val="hlink"/>
                </a:solidFill>
                <a:hlinkClick r:id="rId7"/>
              </a:rPr>
              <a:t>Vue</a:t>
            </a:r>
            <a:r>
              <a:rPr lang="en" sz="2000">
                <a:solidFill>
                  <a:schemeClr val="dk1"/>
                </a:solidFill>
              </a:rPr>
              <a:t> &amp;</a:t>
            </a:r>
            <a:r>
              <a:rPr lang="en" sz="2000">
                <a:solidFill>
                  <a:schemeClr val="dk1"/>
                </a:solidFill>
                <a:uFill>
                  <a:noFill/>
                </a:uFill>
                <a:hlinkClick r:id="rId8"/>
              </a:rPr>
              <a:t> </a:t>
            </a:r>
            <a:r>
              <a:rPr lang="en" sz="2000" u="sng">
                <a:solidFill>
                  <a:schemeClr val="hlink"/>
                </a:solidFill>
                <a:hlinkClick r:id="rId9"/>
              </a:rPr>
              <a:t>Angular</a:t>
            </a:r>
            <a:r>
              <a:rPr lang="en" sz="2000">
                <a:solidFill>
                  <a:schemeClr val="dk1"/>
                </a:solidFill>
              </a:rPr>
              <a:t>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57148" y="2209800"/>
            <a:ext cx="9144000" cy="107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1600"/>
              </a:spcAft>
              <a:buNone/>
            </a:pPr>
            <a:r>
              <a:rPr lang="en"/>
              <a:t>WHAT?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HOW</a:t>
            </a:r>
            <a:endParaRPr sz="3000"/>
          </a:p>
        </p:txBody>
      </p:sp>
      <p:sp>
        <p:nvSpPr>
          <p:cNvPr id="344" name="Google Shape;344;p47"/>
          <p:cNvSpPr txBox="1"/>
          <p:nvPr/>
        </p:nvSpPr>
        <p:spPr>
          <a:xfrm>
            <a:off x="382925" y="1378200"/>
            <a:ext cx="74646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47"/>
          <p:cNvSpPr txBox="1"/>
          <p:nvPr/>
        </p:nvSpPr>
        <p:spPr>
          <a:xfrm>
            <a:off x="1659700" y="273100"/>
            <a:ext cx="60171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2. Choose a Static site generators</a:t>
            </a:r>
            <a:endParaRPr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47"/>
          <p:cNvSpPr txBox="1"/>
          <p:nvPr/>
        </p:nvSpPr>
        <p:spPr>
          <a:xfrm>
            <a:off x="457200" y="1556700"/>
            <a:ext cx="3095100" cy="24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These are powerful static site generator. You can choose one to start with you framework.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Gatsby &amp; Next.js for React, Nuxt &amp; Gridsome for Vue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400" y="1327475"/>
            <a:ext cx="5380576" cy="25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HOW</a:t>
            </a:r>
            <a:endParaRPr sz="3000"/>
          </a:p>
        </p:txBody>
      </p:sp>
      <p:sp>
        <p:nvSpPr>
          <p:cNvPr id="353" name="Google Shape;353;p48"/>
          <p:cNvSpPr txBox="1"/>
          <p:nvPr/>
        </p:nvSpPr>
        <p:spPr>
          <a:xfrm>
            <a:off x="457200" y="1357950"/>
            <a:ext cx="39864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Content Management Systems are really great for a few things:</a:t>
            </a:r>
            <a:b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manage user permissions</a:t>
            </a:r>
            <a:b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editor roles and, </a:t>
            </a:r>
            <a:b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obviously, content.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48"/>
          <p:cNvSpPr txBox="1"/>
          <p:nvPr/>
        </p:nvSpPr>
        <p:spPr>
          <a:xfrm>
            <a:off x="1659700" y="273100"/>
            <a:ext cx="60171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. Choose a Headless CMS</a:t>
            </a:r>
            <a:endParaRPr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5" name="Google Shape;3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350" y="1702700"/>
            <a:ext cx="4395600" cy="2104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9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HOW</a:t>
            </a:r>
            <a:endParaRPr sz="3000"/>
          </a:p>
        </p:txBody>
      </p:sp>
      <p:sp>
        <p:nvSpPr>
          <p:cNvPr id="361" name="Google Shape;361;p49"/>
          <p:cNvSpPr txBox="1"/>
          <p:nvPr/>
        </p:nvSpPr>
        <p:spPr>
          <a:xfrm>
            <a:off x="457200" y="1357950"/>
            <a:ext cx="39864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Your built site needs to be hosted somewhere. There are great services that provides this for free and with ease.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49"/>
          <p:cNvSpPr txBox="1"/>
          <p:nvPr/>
        </p:nvSpPr>
        <p:spPr>
          <a:xfrm>
            <a:off x="1659700" y="273100"/>
            <a:ext cx="60171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. Choose a way to deploy</a:t>
            </a:r>
            <a:endParaRPr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49"/>
          <p:cNvSpPr txBox="1"/>
          <p:nvPr/>
        </p:nvSpPr>
        <p:spPr>
          <a:xfrm>
            <a:off x="5071750" y="15393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Netlify</a:t>
            </a:r>
            <a:endParaRPr sz="2000" u="sng">
              <a:solidFill>
                <a:schemeClr val="hlink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Vercel</a:t>
            </a:r>
            <a:endParaRPr sz="2000" u="sng">
              <a:solidFill>
                <a:schemeClr val="hlink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Github Pages</a:t>
            </a:r>
            <a:endParaRPr sz="2000" u="sng">
              <a:solidFill>
                <a:schemeClr val="hlink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Stackbit</a:t>
            </a:r>
            <a:endParaRPr sz="2000" u="sng">
              <a:solidFill>
                <a:schemeClr val="hlink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HOW</a:t>
            </a:r>
            <a:endParaRPr sz="3000"/>
          </a:p>
        </p:txBody>
      </p:sp>
      <p:sp>
        <p:nvSpPr>
          <p:cNvPr id="369" name="Google Shape;369;p50"/>
          <p:cNvSpPr txBox="1"/>
          <p:nvPr/>
        </p:nvSpPr>
        <p:spPr>
          <a:xfrm>
            <a:off x="1659700" y="273100"/>
            <a:ext cx="60171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.   Add  Dynamic parts</a:t>
            </a:r>
            <a:endParaRPr b="1"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t/>
            </a:r>
            <a:endParaRPr b="1"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0" name="Google Shape;370;p50"/>
          <p:cNvPicPr preferRelativeResize="0"/>
          <p:nvPr/>
        </p:nvPicPr>
        <p:blipFill rotWithShape="1">
          <a:blip r:embed="rId3">
            <a:alphaModFix/>
          </a:blip>
          <a:srcRect b="0" l="3990" r="-3990" t="0"/>
          <a:stretch/>
        </p:blipFill>
        <p:spPr>
          <a:xfrm>
            <a:off x="3296200" y="1039875"/>
            <a:ext cx="5361024" cy="25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0"/>
          <p:cNvSpPr txBox="1"/>
          <p:nvPr/>
        </p:nvSpPr>
        <p:spPr>
          <a:xfrm>
            <a:off x="673125" y="1602325"/>
            <a:ext cx="2436300" cy="24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The current API economy</a:t>
            </a:r>
            <a:r>
              <a:rPr lang="en" sz="2000">
                <a:latin typeface="Lato"/>
                <a:ea typeface="Lato"/>
                <a:cs typeface="Lato"/>
                <a:sym typeface="Lato"/>
              </a:rPr>
              <a:t> and explosion in SaaS offers an interesting à la carte approach.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HOW</a:t>
            </a:r>
            <a:endParaRPr sz="3000"/>
          </a:p>
        </p:txBody>
      </p:sp>
      <p:sp>
        <p:nvSpPr>
          <p:cNvPr id="377" name="Google Shape;377;p51"/>
          <p:cNvSpPr txBox="1"/>
          <p:nvPr/>
        </p:nvSpPr>
        <p:spPr>
          <a:xfrm>
            <a:off x="1659700" y="273100"/>
            <a:ext cx="60171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Migrate</a:t>
            </a:r>
            <a:endParaRPr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51"/>
          <p:cNvSpPr txBox="1"/>
          <p:nvPr/>
        </p:nvSpPr>
        <p:spPr>
          <a:xfrm>
            <a:off x="2564188" y="4318800"/>
            <a:ext cx="3889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725" y="1155700"/>
            <a:ext cx="6242076" cy="3511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HOW</a:t>
            </a:r>
            <a:endParaRPr sz="3000"/>
          </a:p>
        </p:txBody>
      </p:sp>
      <p:sp>
        <p:nvSpPr>
          <p:cNvPr id="385" name="Google Shape;385;p52"/>
          <p:cNvSpPr txBox="1"/>
          <p:nvPr/>
        </p:nvSpPr>
        <p:spPr>
          <a:xfrm>
            <a:off x="1659700" y="273100"/>
            <a:ext cx="60171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MAKE THE CLIENT FEEL IT</a:t>
            </a:r>
            <a:endParaRPr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52"/>
          <p:cNvSpPr txBox="1"/>
          <p:nvPr/>
        </p:nvSpPr>
        <p:spPr>
          <a:xfrm>
            <a:off x="2564188" y="4318800"/>
            <a:ext cx="3889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200" y="1252588"/>
            <a:ext cx="457200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HOW</a:t>
            </a:r>
            <a:endParaRPr sz="3000"/>
          </a:p>
        </p:txBody>
      </p:sp>
      <p:sp>
        <p:nvSpPr>
          <p:cNvPr id="393" name="Google Shape;393;p53"/>
          <p:cNvSpPr txBox="1"/>
          <p:nvPr/>
        </p:nvSpPr>
        <p:spPr>
          <a:xfrm>
            <a:off x="1659700" y="273100"/>
            <a:ext cx="60171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MAKE THE CLIENT FEEL IT</a:t>
            </a:r>
            <a:endParaRPr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53"/>
          <p:cNvSpPr txBox="1"/>
          <p:nvPr/>
        </p:nvSpPr>
        <p:spPr>
          <a:xfrm>
            <a:off x="2564188" y="4318800"/>
            <a:ext cx="38898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850" y="1601000"/>
            <a:ext cx="76200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850" y="2641263"/>
            <a:ext cx="76200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9000" y="3672025"/>
            <a:ext cx="323850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3"/>
          <p:cNvSpPr txBox="1"/>
          <p:nvPr/>
        </p:nvSpPr>
        <p:spPr>
          <a:xfrm>
            <a:off x="2773592" y="4782725"/>
            <a:ext cx="36654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767676"/>
                </a:solidFill>
                <a:latin typeface="Roboto"/>
                <a:ea typeface="Roboto"/>
                <a:cs typeface="Roboto"/>
                <a:sym typeface="Roboto"/>
              </a:rPr>
              <a:t>Supermaya scores 100% on Lighthouse tests.</a:t>
            </a:r>
            <a:endParaRPr sz="1000">
              <a:solidFill>
                <a:srgbClr val="76767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2E2F3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"/>
          <p:cNvSpPr txBox="1"/>
          <p:nvPr>
            <p:ph idx="1" type="body"/>
          </p:nvPr>
        </p:nvSpPr>
        <p:spPr>
          <a:xfrm>
            <a:off x="57148" y="2209800"/>
            <a:ext cx="9144000" cy="107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160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"/>
          <p:cNvSpPr txBox="1"/>
          <p:nvPr>
            <p:ph idx="1" type="body"/>
          </p:nvPr>
        </p:nvSpPr>
        <p:spPr>
          <a:xfrm>
            <a:off x="57148" y="2209800"/>
            <a:ext cx="9144000" cy="107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1600"/>
              </a:spcAft>
              <a:buNone/>
            </a:pPr>
            <a:r>
              <a:rPr lang="en"/>
              <a:t>REFERENCE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6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REF</a:t>
            </a:r>
            <a:endParaRPr sz="3000"/>
          </a:p>
        </p:txBody>
      </p:sp>
      <p:sp>
        <p:nvSpPr>
          <p:cNvPr id="414" name="Google Shape;414;p56"/>
          <p:cNvSpPr txBox="1"/>
          <p:nvPr/>
        </p:nvSpPr>
        <p:spPr>
          <a:xfrm>
            <a:off x="457200" y="1357950"/>
            <a:ext cx="7838400" cy="32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https://snipcart.com/blog/jamstack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https://www.luminary.com/blog/benefits-of-the-jamstack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https://jamstack.wtf/#development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https://agilitycms.com/resources/posts/migrate-to-jamstack-now-no-excuses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https://medium.com/@gianfranconuschese/the-jamstack-return-of-the-server-side-rendering-5a1313dafc92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https://medium.com/memory-leak/the-jamstack-its-pretty-sweet-e0834e4e6bb7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500" u="sng">
                <a:solidFill>
                  <a:schemeClr val="hlink"/>
                </a:solidFill>
                <a:hlinkClick r:id="rId6"/>
              </a:rPr>
              <a:t>https://agilitycms.com/resources/posts/migrate-to-jamstack-now-no-excuses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What</a:t>
            </a:r>
            <a:endParaRPr sz="3000"/>
          </a:p>
        </p:txBody>
      </p:sp>
      <p:sp>
        <p:nvSpPr>
          <p:cNvPr id="208" name="Google Shape;208;p30"/>
          <p:cNvSpPr txBox="1"/>
          <p:nvPr/>
        </p:nvSpPr>
        <p:spPr>
          <a:xfrm>
            <a:off x="457200" y="1357950"/>
            <a:ext cx="8229600" cy="24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232222"/>
              </a:solidFill>
              <a:highlight>
                <a:srgbClr val="FFFFFF"/>
              </a:highlight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3">
            <a:alphaModFix/>
          </a:blip>
          <a:srcRect b="0" l="26304" r="12749" t="16219"/>
          <a:stretch/>
        </p:blipFill>
        <p:spPr>
          <a:xfrm>
            <a:off x="1538975" y="1627550"/>
            <a:ext cx="2409186" cy="220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1904388" y="904050"/>
            <a:ext cx="1796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This is jam</a:t>
            </a:r>
            <a:endParaRPr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1" name="Google Shape;211;p30"/>
          <p:cNvCxnSpPr>
            <a:stCxn id="210" idx="2"/>
          </p:cNvCxnSpPr>
          <p:nvPr/>
        </p:nvCxnSpPr>
        <p:spPr>
          <a:xfrm>
            <a:off x="2802588" y="1357950"/>
            <a:ext cx="189000" cy="472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350" y="1593462"/>
            <a:ext cx="2312375" cy="246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4322875" y="874100"/>
            <a:ext cx="42267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This should be JAMstack ??</a:t>
            </a:r>
            <a:endParaRPr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7"/>
          <p:cNvSpPr txBox="1"/>
          <p:nvPr>
            <p:ph idx="1" type="body"/>
          </p:nvPr>
        </p:nvSpPr>
        <p:spPr>
          <a:xfrm>
            <a:off x="57148" y="2209800"/>
            <a:ext cx="9144000" cy="107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160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420" name="Google Shape;420;p57"/>
          <p:cNvSpPr txBox="1"/>
          <p:nvPr/>
        </p:nvSpPr>
        <p:spPr>
          <a:xfrm>
            <a:off x="2719500" y="4058100"/>
            <a:ext cx="3801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Any concerns or question, feel free to contact at tin.nguyen@nfq.asia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What</a:t>
            </a:r>
            <a:endParaRPr sz="3000"/>
          </a:p>
        </p:txBody>
      </p:sp>
      <p:sp>
        <p:nvSpPr>
          <p:cNvPr id="219" name="Google Shape;219;p31"/>
          <p:cNvSpPr txBox="1"/>
          <p:nvPr/>
        </p:nvSpPr>
        <p:spPr>
          <a:xfrm>
            <a:off x="457200" y="1357950"/>
            <a:ext cx="8229600" cy="24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232222"/>
              </a:solidFill>
              <a:highlight>
                <a:srgbClr val="FFFFFF"/>
              </a:highlight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3950" r="-3949" t="0"/>
          <a:stretch/>
        </p:blipFill>
        <p:spPr>
          <a:xfrm>
            <a:off x="1725941" y="1252600"/>
            <a:ext cx="6460560" cy="299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What</a:t>
            </a:r>
            <a:endParaRPr sz="3000"/>
          </a:p>
        </p:txBody>
      </p:sp>
      <p:sp>
        <p:nvSpPr>
          <p:cNvPr id="226" name="Google Shape;226;p32"/>
          <p:cNvSpPr txBox="1"/>
          <p:nvPr/>
        </p:nvSpPr>
        <p:spPr>
          <a:xfrm>
            <a:off x="457200" y="1357950"/>
            <a:ext cx="8229600" cy="24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232222"/>
              </a:solidFill>
              <a:highlight>
                <a:srgbClr val="FFFFFF"/>
              </a:highlight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875" y="465575"/>
            <a:ext cx="7446926" cy="41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What</a:t>
            </a:r>
            <a:endParaRPr sz="3000"/>
          </a:p>
        </p:txBody>
      </p:sp>
      <p:sp>
        <p:nvSpPr>
          <p:cNvPr id="233" name="Google Shape;233;p33"/>
          <p:cNvSpPr txBox="1"/>
          <p:nvPr/>
        </p:nvSpPr>
        <p:spPr>
          <a:xfrm>
            <a:off x="1659700" y="273100"/>
            <a:ext cx="6673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ctr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FF6B00"/>
              </a:buClr>
              <a:buSzPts val="2400"/>
              <a:buFont typeface="Lato"/>
              <a:buAutoNum type="arabicPeriod"/>
            </a:pP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Decoupling the frontend from the backend</a:t>
            </a:r>
            <a:endParaRPr b="1"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33"/>
          <p:cNvSpPr txBox="1"/>
          <p:nvPr/>
        </p:nvSpPr>
        <p:spPr>
          <a:xfrm>
            <a:off x="457200" y="1357950"/>
            <a:ext cx="8229600" cy="24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" name="Google Shape;235;p33"/>
          <p:cNvPicPr preferRelativeResize="0"/>
          <p:nvPr/>
        </p:nvPicPr>
        <p:blipFill rotWithShape="1">
          <a:blip r:embed="rId3">
            <a:alphaModFix/>
          </a:blip>
          <a:srcRect b="0" l="2476" r="3732" t="0"/>
          <a:stretch/>
        </p:blipFill>
        <p:spPr>
          <a:xfrm>
            <a:off x="1335450" y="1158025"/>
            <a:ext cx="6341351" cy="32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What</a:t>
            </a:r>
            <a:endParaRPr sz="3000"/>
          </a:p>
        </p:txBody>
      </p:sp>
      <p:sp>
        <p:nvSpPr>
          <p:cNvPr id="241" name="Google Shape;241;p34"/>
          <p:cNvSpPr txBox="1"/>
          <p:nvPr/>
        </p:nvSpPr>
        <p:spPr>
          <a:xfrm>
            <a:off x="1659700" y="273100"/>
            <a:ext cx="60171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2. Prebuilding all pages for speed</a:t>
            </a:r>
            <a:endParaRPr b="1"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457200" y="1357950"/>
            <a:ext cx="8229600" cy="24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375" y="1252600"/>
            <a:ext cx="5854849" cy="32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What</a:t>
            </a:r>
            <a:endParaRPr sz="3000"/>
          </a:p>
        </p:txBody>
      </p:sp>
      <p:sp>
        <p:nvSpPr>
          <p:cNvPr id="249" name="Google Shape;249;p35"/>
          <p:cNvSpPr txBox="1"/>
          <p:nvPr/>
        </p:nvSpPr>
        <p:spPr>
          <a:xfrm>
            <a:off x="1659700" y="273100"/>
            <a:ext cx="60171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3. Dynamic content via APIs</a:t>
            </a:r>
            <a:endParaRPr b="1"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457200" y="1357950"/>
            <a:ext cx="8229600" cy="24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35"/>
          <p:cNvPicPr preferRelativeResize="0"/>
          <p:nvPr/>
        </p:nvPicPr>
        <p:blipFill rotWithShape="1">
          <a:blip r:embed="rId3">
            <a:alphaModFix/>
          </a:blip>
          <a:srcRect b="6883" l="0" r="0" t="7813"/>
          <a:stretch/>
        </p:blipFill>
        <p:spPr>
          <a:xfrm>
            <a:off x="1880488" y="1252600"/>
            <a:ext cx="5748824" cy="27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idx="2" type="body"/>
          </p:nvPr>
        </p:nvSpPr>
        <p:spPr>
          <a:xfrm>
            <a:off x="38225" y="23800"/>
            <a:ext cx="1244100" cy="1228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3000"/>
              <a:t>What</a:t>
            </a:r>
            <a:endParaRPr sz="3000"/>
          </a:p>
        </p:txBody>
      </p:sp>
      <p:sp>
        <p:nvSpPr>
          <p:cNvPr id="257" name="Google Shape;257;p36"/>
          <p:cNvSpPr txBox="1"/>
          <p:nvPr/>
        </p:nvSpPr>
        <p:spPr>
          <a:xfrm>
            <a:off x="1659700" y="273100"/>
            <a:ext cx="60171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2400">
                <a:solidFill>
                  <a:srgbClr val="FF6B00"/>
                </a:solidFill>
                <a:latin typeface="Lato"/>
                <a:ea typeface="Lato"/>
                <a:cs typeface="Lato"/>
                <a:sym typeface="Lato"/>
              </a:rPr>
              <a:t>Limitation</a:t>
            </a:r>
            <a:endParaRPr b="1" sz="2400">
              <a:solidFill>
                <a:srgbClr val="FF6B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36"/>
          <p:cNvSpPr txBox="1"/>
          <p:nvPr/>
        </p:nvSpPr>
        <p:spPr>
          <a:xfrm>
            <a:off x="457200" y="1357950"/>
            <a:ext cx="8229600" cy="24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384062"/>
              </a:buClr>
              <a:buSzPts val="2400"/>
              <a:buFont typeface="Lato"/>
              <a:buChar char="-"/>
            </a:pPr>
            <a:r>
              <a:rPr b="1" lang="en" sz="2400">
                <a:solidFill>
                  <a:srgbClr val="38406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Not great with heavy, dynamic features</a:t>
            </a:r>
            <a:endParaRPr b="1" sz="2400">
              <a:solidFill>
                <a:srgbClr val="38406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062"/>
              </a:buClr>
              <a:buSzPts val="2400"/>
              <a:buFont typeface="Lato"/>
              <a:buChar char="-"/>
            </a:pPr>
            <a:r>
              <a:rPr b="1" lang="en" sz="2400">
                <a:solidFill>
                  <a:srgbClr val="38406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Highly dependent on third-party systems</a:t>
            </a:r>
            <a:endParaRPr b="1" sz="2400">
              <a:solidFill>
                <a:srgbClr val="38406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